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88" r:id="rId5"/>
    <p:sldId id="289" r:id="rId6"/>
    <p:sldId id="273" r:id="rId7"/>
    <p:sldId id="290" r:id="rId8"/>
    <p:sldId id="275" r:id="rId9"/>
    <p:sldId id="259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301" r:id="rId21"/>
    <p:sldId id="302" r:id="rId22"/>
    <p:sldId id="303" r:id="rId23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94" autoAdjust="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80" d="100"/>
          <a:sy n="80" d="100"/>
        </p:scale>
        <p:origin x="4002" y="15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075907A4-0A3C-4BAB-AC59-E7F654651BCF}" type="datetime1">
              <a:rPr lang="ru-RU" smtClean="0"/>
              <a:t>15.05.2024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EF757874-EF65-4B61-B062-40C932C8129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042CE3C8-C53F-48E7-8745-94C22FE4FB9B}" type="datetime1">
              <a:rPr lang="ru-RU" smtClean="0"/>
              <a:pPr/>
              <a:t>15.05.2024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6937E2AA-278D-0B48-A5DE-00B1FC5BDAF9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8186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noProof="0" smtClean="0"/>
              <a:t>3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523399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noProof="0" smtClean="0"/>
              <a:t>5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260104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ru-RU" sz="4400"/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rtlCol="0" anchor="ctr" anchorCtr="0">
            <a:noAutofit/>
          </a:bodyPr>
          <a:lstStyle>
            <a:lvl1pPr>
              <a:defRPr lang="ru-RU" sz="3600"/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8" name="Местозаполнитель таблицы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Вставка таблицы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noProof="0" smtClean="0"/>
              <a:t>15.05.2024</a:t>
            </a:fld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noProof="0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 содержимого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rtlCol="0" anchor="b" anchorCtr="0">
            <a:noAutofit/>
          </a:bodyPr>
          <a:lstStyle>
            <a:lvl1pPr algn="ctr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lang="ru-RU" sz="1800"/>
            </a:lvl1pPr>
            <a:lvl2pPr marL="685800">
              <a:spcBef>
                <a:spcPts val="600"/>
              </a:spcBef>
              <a:spcAft>
                <a:spcPts val="600"/>
              </a:spcAft>
              <a:defRPr lang="ru-RU" sz="1800"/>
            </a:lvl2pPr>
            <a:lvl3pPr marL="1143000">
              <a:spcBef>
                <a:spcPts val="600"/>
              </a:spcBef>
              <a:spcAft>
                <a:spcPts val="600"/>
              </a:spcAft>
              <a:defRPr lang="ru-RU" sz="1800"/>
            </a:lvl3pPr>
            <a:lvl4pPr marL="1600200">
              <a:spcBef>
                <a:spcPts val="600"/>
              </a:spcBef>
              <a:spcAft>
                <a:spcPts val="600"/>
              </a:spcAft>
              <a:defRPr lang="ru-RU" sz="1800"/>
            </a:lvl4pPr>
            <a:lvl5pPr marL="2057400">
              <a:spcBef>
                <a:spcPts val="600"/>
              </a:spcBef>
              <a:spcAft>
                <a:spcPts val="600"/>
              </a:spcAft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rtlCol="0" anchor="b" anchorCtr="0">
            <a:noAutofit/>
          </a:bodyPr>
          <a:lstStyle>
            <a:lvl1pPr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Местозаполнитель таблицы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 rtlCol="0"/>
          <a:lstStyle>
            <a:lvl1pPr>
              <a:defRPr lang="ru-RU"/>
            </a:lvl1pPr>
          </a:lstStyle>
          <a:p>
            <a:pPr rtl="0"/>
            <a:r>
              <a:rPr lang="ru-RU"/>
              <a:t>Вставка таблицы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rtlCol="0" anchor="b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 dirty="0"/>
              <a:t>Заголовок слайда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1800"/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Содержимое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rtlCol="0" anchor="t">
            <a:noAutofit/>
          </a:bodyPr>
          <a:lstStyle>
            <a:lvl1pPr algn="ctr">
              <a:defRPr lang="ru-RU" sz="3600"/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lang="ru-RU"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ru-RU"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ru-RU"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ru-RU"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ru-RU" sz="1600"/>
            </a:lvl5pPr>
          </a:lstStyle>
          <a:p>
            <a:pPr lvl="0" rtl="0"/>
            <a:r>
              <a:rPr lang="ru-RU" noProof="0"/>
              <a:t>Щелкните, чтобы добавить содержимое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noProof="0" smtClean="0"/>
              <a:t>15.05.2024</a:t>
            </a:fld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рисун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rtlCol="0" anchor="ctr">
            <a:noAutofit/>
          </a:bodyPr>
          <a:lstStyle>
            <a:lvl1pPr algn="ctr">
              <a:defRPr lang="ru-RU" sz="4400"/>
            </a:lvl1pPr>
          </a:lstStyle>
          <a:p>
            <a:pPr rtl="0"/>
            <a:r>
              <a:rPr lang="ru-RU" noProof="0"/>
              <a:t>Заголовок слайда</a:t>
            </a:r>
          </a:p>
        </p:txBody>
      </p:sp>
      <p:sp>
        <p:nvSpPr>
          <p:cNvPr id="8" name="Рисунок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 rtlCol="0"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lang="ru-RU"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ru-RU"/>
            </a:pPr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noProof="0" smtClean="0"/>
              <a:t>15.05.2024</a:t>
            </a:fld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 + рисун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rtlCol="0" anchor="b">
            <a:noAutofit/>
          </a:bodyPr>
          <a:lstStyle>
            <a:lvl1pPr algn="l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 rtlCol="0">
            <a:noAutofit/>
          </a:bodyPr>
          <a:lstStyle>
            <a:lvl1pPr marL="0" indent="0" algn="l">
              <a:buNone/>
              <a:defRPr lang="ru-RU" sz="280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7" name="Рисунок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Вставка рисунка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rtlCol="0" anchor="b" anchorCtr="0">
            <a:noAutofit/>
          </a:bodyPr>
          <a:lstStyle>
            <a:lvl1pPr algn="ctr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ru-RU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ru-RU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ru-RU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+ рисунок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Заголовок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rtlCol="0" anchor="b" anchorCtr="0">
            <a:noAutofit/>
          </a:bodyPr>
          <a:lstStyle>
            <a:lvl1pPr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 rtlCol="0"/>
          <a:lstStyle>
            <a:lvl1pPr marL="0" indent="0">
              <a:buNone/>
              <a:defRPr lang="ru-RU"/>
            </a:lvl1pPr>
            <a:lvl2pPr marL="457200" indent="0">
              <a:buNone/>
              <a:defRPr lang="ru-RU"/>
            </a:lvl2pPr>
            <a:lvl3pPr marL="914400" indent="0">
              <a:buNone/>
              <a:defRPr lang="ru-RU"/>
            </a:lvl3pPr>
            <a:lvl4pPr marL="1371600" indent="0">
              <a:buNone/>
              <a:defRPr lang="ru-RU"/>
            </a:lvl4pPr>
            <a:lvl5pPr marL="1828800" indent="0">
              <a:buNone/>
              <a:defRPr lang="ru-RU"/>
            </a:lvl5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 содержимого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rtlCol="0" anchor="b" anchorCtr="0">
            <a:noAutofit/>
          </a:bodyPr>
          <a:lstStyle>
            <a:lvl1pPr algn="ctr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ru-RU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ru-RU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ru-RU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ru-RU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ru-RU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ru-RU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ru-RU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ru-RU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 содержимого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rtlCol="0" anchor="b" anchorCtr="0">
            <a:noAutofit/>
          </a:bodyPr>
          <a:lstStyle>
            <a:lvl1pPr algn="ctr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ru-RU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ru-RU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ru-RU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ru-RU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rtlCol="0" anchor="b">
            <a:noAutofit/>
          </a:bodyPr>
          <a:lstStyle>
            <a:lvl1pPr algn="l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 rtlCol="0">
            <a:noAutofit/>
          </a:bodyPr>
          <a:lstStyle>
            <a:lvl1pPr marL="0" indent="0" algn="l">
              <a:spcAft>
                <a:spcPts val="1000"/>
              </a:spcAft>
              <a:buNone/>
              <a:defRPr lang="ru-RU" sz="180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Вставка рисунка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>
                    <a:tint val="82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fld id="{D6D8061D-18C3-4F4F-85EF-561633F58754}" type="datetimeFigureOut">
              <a:rPr lang="ru-RU" smtClean="0"/>
              <a:pPr/>
              <a:t>15.05.2024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200">
                <a:solidFill>
                  <a:schemeClr val="tx1">
                    <a:tint val="82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1200">
                <a:solidFill>
                  <a:schemeClr val="tx1">
                    <a:tint val="82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fld id="{CBD12358-51D2-46B3-9BDE-DF29528B945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en-US" dirty="0"/>
              <a:t>Opinion Essay </a:t>
            </a:r>
            <a:br>
              <a:rPr lang="en-US" dirty="0"/>
            </a:br>
            <a:r>
              <a:rPr lang="en-US" dirty="0"/>
              <a:t>for Final Assessment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4DBA4D-26ED-ED70-7F40-144D4E555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Paraphrase the question</a:t>
            </a:r>
            <a:endParaRPr lang="ru-RU" dirty="0"/>
          </a:p>
        </p:txBody>
      </p:sp>
      <p:sp>
        <p:nvSpPr>
          <p:cNvPr id="3" name="Таблица 2">
            <a:extLst>
              <a:ext uri="{FF2B5EF4-FFF2-40B4-BE49-F238E27FC236}">
                <a16:creationId xmlns:a16="http://schemas.microsoft.com/office/drawing/2014/main" id="{4160E52E-9CA2-BA8A-A655-4594FDC2207D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A big salary is much more important than job satisfaction. Do you agree or disagree? </a:t>
            </a:r>
          </a:p>
          <a:p>
            <a:pPr marL="0" indent="0">
              <a:buNone/>
            </a:pPr>
            <a:r>
              <a:rPr lang="en-US" sz="4000" dirty="0"/>
              <a:t>-&gt; </a:t>
            </a:r>
          </a:p>
          <a:p>
            <a:pPr marL="0" indent="0">
              <a:buNone/>
            </a:pPr>
            <a:r>
              <a:rPr lang="en-US" sz="4000" b="1" dirty="0"/>
              <a:t>It is argued that earning lots of money has more significance to people than being content in their work.</a:t>
            </a:r>
            <a:endParaRPr lang="ru-RU" sz="4000" b="1" dirty="0"/>
          </a:p>
        </p:txBody>
      </p:sp>
    </p:spTree>
    <p:extLst>
      <p:ext uri="{BB962C8B-B14F-4D97-AF65-F5344CB8AC3E}">
        <p14:creationId xmlns:p14="http://schemas.microsoft.com/office/powerpoint/2010/main" val="1703299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4DBA4D-26ED-ED70-7F40-144D4E555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 statement</a:t>
            </a:r>
            <a:endParaRPr lang="ru-RU" dirty="0"/>
          </a:p>
        </p:txBody>
      </p:sp>
      <p:sp>
        <p:nvSpPr>
          <p:cNvPr id="3" name="Таблица 2">
            <a:extLst>
              <a:ext uri="{FF2B5EF4-FFF2-40B4-BE49-F238E27FC236}">
                <a16:creationId xmlns:a16="http://schemas.microsoft.com/office/drawing/2014/main" id="{4160E52E-9CA2-BA8A-A655-4594FDC2207D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This essay totally disagrees with that statement. 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OR</a:t>
            </a:r>
          </a:p>
          <a:p>
            <a:pPr marL="0" indent="0">
              <a:buNone/>
            </a:pPr>
            <a:endParaRPr lang="en-US" sz="4000" b="1" dirty="0"/>
          </a:p>
          <a:p>
            <a:pPr marL="0" indent="0">
              <a:buNone/>
            </a:pPr>
            <a:r>
              <a:rPr lang="en-US" sz="4000" b="1" dirty="0"/>
              <a:t>This essay completely agrees with that statement.</a:t>
            </a:r>
            <a:endParaRPr lang="ru-RU" sz="4000" b="1" dirty="0"/>
          </a:p>
        </p:txBody>
      </p:sp>
    </p:spTree>
    <p:extLst>
      <p:ext uri="{BB962C8B-B14F-4D97-AF65-F5344CB8AC3E}">
        <p14:creationId xmlns:p14="http://schemas.microsoft.com/office/powerpoint/2010/main" val="2469696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4DBA4D-26ED-ED70-7F40-144D4E555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your future ideas in one sentence</a:t>
            </a:r>
            <a:endParaRPr lang="ru-RU" dirty="0"/>
          </a:p>
        </p:txBody>
      </p:sp>
      <p:sp>
        <p:nvSpPr>
          <p:cNvPr id="3" name="Таблица 2">
            <a:extLst>
              <a:ext uri="{FF2B5EF4-FFF2-40B4-BE49-F238E27FC236}">
                <a16:creationId xmlns:a16="http://schemas.microsoft.com/office/drawing/2014/main" id="{4160E52E-9CA2-BA8A-A655-4594FDC2207D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I believe that people are increasingly concerned about the risk of stress-related ill-health frequently experienced by people in highly paid positions and they care more about feeling fulfilled at work.</a:t>
            </a:r>
            <a:endParaRPr lang="ru-RU" sz="4000" b="1" dirty="0"/>
          </a:p>
        </p:txBody>
      </p:sp>
    </p:spTree>
    <p:extLst>
      <p:ext uri="{BB962C8B-B14F-4D97-AF65-F5344CB8AC3E}">
        <p14:creationId xmlns:p14="http://schemas.microsoft.com/office/powerpoint/2010/main" val="1991262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4DBA4D-26ED-ED70-7F40-144D4E555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your future ideas in one sentence</a:t>
            </a:r>
            <a:endParaRPr lang="ru-RU" dirty="0"/>
          </a:p>
        </p:txBody>
      </p:sp>
      <p:sp>
        <p:nvSpPr>
          <p:cNvPr id="3" name="Таблица 2">
            <a:extLst>
              <a:ext uri="{FF2B5EF4-FFF2-40B4-BE49-F238E27FC236}">
                <a16:creationId xmlns:a16="http://schemas.microsoft.com/office/drawing/2014/main" id="{4160E52E-9CA2-BA8A-A655-4594FDC2207D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I believe that people are increasingly concerned </a:t>
            </a:r>
            <a:r>
              <a:rPr lang="en-US" sz="4000" b="1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about the risk of stress-related ill-health</a:t>
            </a:r>
            <a:r>
              <a:rPr lang="en-US" sz="4000" b="1" dirty="0"/>
              <a:t> frequently experienced by people in highly paid positions and they </a:t>
            </a:r>
            <a:r>
              <a:rPr lang="en-US" sz="4000" b="1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care more about feeling fulfilled at work</a:t>
            </a:r>
            <a:r>
              <a:rPr lang="en-US" sz="4000" b="1" dirty="0"/>
              <a:t>.</a:t>
            </a:r>
            <a:endParaRPr lang="ru-RU" sz="4000" b="1" dirty="0"/>
          </a:p>
        </p:txBody>
      </p:sp>
    </p:spTree>
    <p:extLst>
      <p:ext uri="{BB962C8B-B14F-4D97-AF65-F5344CB8AC3E}">
        <p14:creationId xmlns:p14="http://schemas.microsoft.com/office/powerpoint/2010/main" val="636150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074753E-8B49-4A57-8E08-6C4F198F5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15" y="2365538"/>
            <a:ext cx="12052570" cy="212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966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313FEB-53A1-86FA-8C90-D8D3186CDD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Main body</a:t>
            </a:r>
            <a:br>
              <a:rPr lang="en-US" dirty="0"/>
            </a:br>
            <a:r>
              <a:rPr lang="en-US" dirty="0"/>
              <a:t>How many paragraphs are there?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19482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12A22A-30EC-8B1F-E886-31EAD0AB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body (wow)</a:t>
            </a:r>
            <a:endParaRPr lang="ru-RU" dirty="0"/>
          </a:p>
        </p:txBody>
      </p:sp>
      <p:sp>
        <p:nvSpPr>
          <p:cNvPr id="3" name="Таблица 2">
            <a:extLst>
              <a:ext uri="{FF2B5EF4-FFF2-40B4-BE49-F238E27FC236}">
                <a16:creationId xmlns:a16="http://schemas.microsoft.com/office/drawing/2014/main" id="{AAD56216-4341-9EED-90D5-381E22F2BEE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  <p:txBody>
          <a:bodyPr>
            <a:normAutofit/>
          </a:bodyPr>
          <a:lstStyle/>
          <a:p>
            <a:r>
              <a:rPr lang="de-DE" sz="4400" dirty="0"/>
              <a:t>Topic </a:t>
            </a:r>
            <a:r>
              <a:rPr lang="de-DE" sz="4400" dirty="0" err="1"/>
              <a:t>sentence</a:t>
            </a:r>
            <a:endParaRPr lang="de-DE" sz="4400" dirty="0"/>
          </a:p>
          <a:p>
            <a:r>
              <a:rPr lang="de-DE" sz="4400" dirty="0"/>
              <a:t>Explanation</a:t>
            </a:r>
          </a:p>
          <a:p>
            <a:r>
              <a:rPr lang="de-DE" sz="4400" dirty="0" err="1"/>
              <a:t>Example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13397727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1F263FD-D1D8-D5E8-237B-13B8DC495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7" y="404305"/>
            <a:ext cx="11292826" cy="232430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67B0FE2-CD63-8795-E61B-C0F2DAD3A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7" y="3267583"/>
            <a:ext cx="11292826" cy="232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790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E9BF93-A934-1B22-7B5A-DCCEC8BEB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96447A-1D97-6E59-29B4-9B7C66BEDC31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Summarise</a:t>
            </a:r>
            <a:r>
              <a:rPr lang="en-US" sz="3200" dirty="0"/>
              <a:t> the main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State your opinion</a:t>
            </a:r>
            <a:endParaRPr lang="ru-RU" sz="32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5E6F6F-5F75-0903-632B-4EE11079E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131" y="3872926"/>
            <a:ext cx="9353550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9205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4C51E8-45A1-B113-B0C5-BA973892C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900" y="271462"/>
            <a:ext cx="8458200" cy="631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926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5BDDE9-A573-D678-91CB-414892B205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250 – 300 words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8088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  <a:noFill/>
        </p:spPr>
        <p:txBody>
          <a:bodyPr rtlCol="0" anchor="t">
            <a:noAutofit/>
          </a:bodyPr>
          <a:lstStyle>
            <a:defPPr>
              <a:defRPr lang="ru-RU"/>
            </a:defPPr>
          </a:lstStyle>
          <a:p>
            <a:pPr rtl="0"/>
            <a:r>
              <a:rPr lang="en-US" dirty="0"/>
              <a:t>Examples of questions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7" y="1457864"/>
            <a:ext cx="4986068" cy="4580627"/>
          </a:xfrm>
          <a:noFill/>
        </p:spPr>
        <p:txBody>
          <a:bodyPr rtlCol="0" anchor="t">
            <a:normAutofit fontScale="92500" lnSpcReduction="10000"/>
          </a:bodyPr>
          <a:lstStyle>
            <a:defPPr>
              <a:defRPr lang="ru-RU"/>
            </a:defPPr>
          </a:lstStyle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sz="4000" b="1" dirty="0"/>
              <a:t>What is your opinion?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sz="4000" b="1" dirty="0"/>
              <a:t>Do you agree or disagree?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sz="4000" b="1" dirty="0"/>
              <a:t>To what extent do you agree or disagree?</a:t>
            </a:r>
            <a:endParaRPr lang="ru-RU" sz="4000" b="1" dirty="0"/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D4924B8A-C057-A4AE-E5D2-8793C9BACD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big salary is much more important than job satisfaction.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 you agree or disagree?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6735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en-US" dirty="0"/>
              <a:t>How to write an essay: Step 1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Decide on your opinion</a:t>
            </a:r>
            <a:endParaRPr lang="ru-RU" dirty="0"/>
          </a:p>
        </p:txBody>
      </p:sp>
      <p:pic>
        <p:nvPicPr>
          <p:cNvPr id="10" name="Рисунок 16" descr="член коллектива&#10;">
            <a:extLst>
              <a:ext uri="{FF2B5EF4-FFF2-40B4-BE49-F238E27FC236}">
                <a16:creationId xmlns:a16="http://schemas.microsoft.com/office/drawing/2014/main" id="{A7CE32F5-A0B3-2021-DCFD-DD6B651F758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" r="76"/>
          <a:stretch/>
        </p:blipFill>
        <p:spPr>
          <a:xfrm>
            <a:off x="6084424" y="787077"/>
            <a:ext cx="5166167" cy="5289631"/>
          </a:xfrm>
        </p:spPr>
      </p:pic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6135" y="1124887"/>
            <a:ext cx="4480560" cy="2352356"/>
          </a:xfrm>
          <a:noFill/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en-US" sz="4800" dirty="0"/>
              <a:t>Step 2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11" name="Подзаголовок 10">
            <a:extLst>
              <a:ext uri="{FF2B5EF4-FFF2-40B4-BE49-F238E27FC236}">
                <a16:creationId xmlns:a16="http://schemas.microsoft.com/office/drawing/2014/main" id="{F4583933-95EE-13B0-55ED-7B10E3D386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6135" y="3571197"/>
            <a:ext cx="4476967" cy="2123547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4400" dirty="0"/>
              <a:t>Brainstorm ideas and choose </a:t>
            </a:r>
            <a:r>
              <a:rPr lang="en-US" sz="4400" b="1" dirty="0"/>
              <a:t>two</a:t>
            </a:r>
            <a:r>
              <a:rPr lang="en-US" sz="4400" dirty="0"/>
              <a:t> of them</a:t>
            </a:r>
            <a:endParaRPr lang="ru-RU" sz="4400" dirty="0"/>
          </a:p>
        </p:txBody>
      </p:sp>
      <p:pic>
        <p:nvPicPr>
          <p:cNvPr id="13" name="Рисунок 16" descr="Человек и человек смотрят на планшет">
            <a:extLst>
              <a:ext uri="{FF2B5EF4-FFF2-40B4-BE49-F238E27FC236}">
                <a16:creationId xmlns:a16="http://schemas.microsoft.com/office/drawing/2014/main" id="{A565C7D0-ABAE-E6B6-B2C8-8EC5A7E28B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9545" y="1148037"/>
            <a:ext cx="4365199" cy="4546707"/>
          </a:xfrm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9DC8CE8-5429-E0D6-5C63-BBE3216F7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377352"/>
            <a:ext cx="10325100" cy="39243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0674C42-2B91-593D-BEA2-CF7278924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618" y="4689340"/>
            <a:ext cx="811530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814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CFC46D-A10B-663C-37B1-FDDFB1CF07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17803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BC8997D-69A8-BE9B-DD3D-3602644D2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787" y="609600"/>
            <a:ext cx="6448425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103557"/>
      </p:ext>
    </p:extLst>
  </p:cSld>
  <p:clrMapOvr>
    <a:masterClrMapping/>
  </p:clrMapOvr>
</p:sld>
</file>

<file path=ppt/theme/theme1.xml><?xml version="1.0" encoding="utf-8"?>
<a:theme xmlns:a="http://schemas.openxmlformats.org/drawingml/2006/main" name="Пользовательская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Calibri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72342553_TF10081922_Win32" id="{29441606-BB2C-42EE-8F91-A2D432901328}" vid="{AC23407B-E7D9-40A2-8B32-5AFBAD60C096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{3BBA521F-DD96-4836-9827-F24C2DEEE8D1}tf10081922_win32</Template>
  <TotalTime>31</TotalTime>
  <Words>245</Words>
  <Application>Microsoft Office PowerPoint</Application>
  <PresentationFormat>Широкоэкранный</PresentationFormat>
  <Paragraphs>35</Paragraphs>
  <Slides>19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5" baseType="lpstr">
      <vt:lpstr>Aptos</vt:lpstr>
      <vt:lpstr>Arial</vt:lpstr>
      <vt:lpstr>Calibri</vt:lpstr>
      <vt:lpstr>Calibri Light</vt:lpstr>
      <vt:lpstr>Tisa Offc Serif Pro</vt:lpstr>
      <vt:lpstr>Пользовательская</vt:lpstr>
      <vt:lpstr>Opinion Essay  for Final Assessment</vt:lpstr>
      <vt:lpstr>250 – 300 words</vt:lpstr>
      <vt:lpstr>Examples of questions</vt:lpstr>
      <vt:lpstr>A big salary is much more important than job satisfaction.   Do you agree or disagree? </vt:lpstr>
      <vt:lpstr>How to write an essay: Step 1  Decide on your opinion</vt:lpstr>
      <vt:lpstr>Step 2:</vt:lpstr>
      <vt:lpstr>Презентация PowerPoint</vt:lpstr>
      <vt:lpstr>Introduction</vt:lpstr>
      <vt:lpstr>Презентация PowerPoint</vt:lpstr>
      <vt:lpstr>Paraphrase the question</vt:lpstr>
      <vt:lpstr>Thesis statement</vt:lpstr>
      <vt:lpstr>Outline your future ideas in one sentence</vt:lpstr>
      <vt:lpstr>Outline your future ideas in one sentence</vt:lpstr>
      <vt:lpstr>Презентация PowerPoint</vt:lpstr>
      <vt:lpstr>Main body How many paragraphs are there?</vt:lpstr>
      <vt:lpstr>Main body (wow)</vt:lpstr>
      <vt:lpstr>Презентация PowerPoint</vt:lpstr>
      <vt:lpstr>Conclusion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Opinion Essay  for Final Assessment</dc:title>
  <dc:creator>Подлужная Алина Георгиевна</dc:creator>
  <cp:lastModifiedBy>Подлужная Алина Георгиевна</cp:lastModifiedBy>
  <cp:revision>4</cp:revision>
  <dcterms:created xsi:type="dcterms:W3CDTF">2024-05-15T18:39:51Z</dcterms:created>
  <dcterms:modified xsi:type="dcterms:W3CDTF">2024-05-15T19:11:46Z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